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2" r:id="rId6"/>
    <p:sldId id="260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56C-1275-4FA8-9FD4-FF47C84C1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A62A0-EC56-4731-9184-27F5C1FF0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F86A5-AE5B-478B-9D0C-9EE9C991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933FE-A54D-4193-B36D-FC7DE66B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5C6CF-8118-4FDA-9093-34D4CAB3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6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285C-9F28-4FEA-852D-A9CC8E34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298E2-3FA8-4460-B431-07DE442A2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191B-C491-4F41-BEDC-2310F5CC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43DD3-71A8-4E41-B06A-0C7EFAF3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B58D-1A5A-4FC3-8073-BBC58392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2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8FD6B-B82E-45CF-A964-E2F1BF101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B833A-222E-4BD0-B2B4-3F7E8F7CE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78CD-3D83-4BF4-B058-852172A5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2BEE7-928E-4F08-A5D7-2B2CA6A8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F0F53-DD96-4E7F-9765-FDD73988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264F-5D6A-454D-970F-EDE7A378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3AC3-ABF0-428E-A562-05C0991E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1696F-0652-45AD-B84C-58960FD7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A8EB5-7D4C-4D3C-A419-64D82EBF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77886-E538-498B-BF3C-952C9E4A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5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B224-B37B-46D5-98B3-97CC3A04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4DF67-01C4-4B20-8C0D-6F476794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036F3-9B87-44B9-BF79-A5A7E4FD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7C7D1-41BA-4AD5-943E-1264F505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6667-FECC-419C-AB64-9FCDC382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9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D88-7081-4B05-BB62-18C943D5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6230-215B-4A7D-A03F-8B78FEBEE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916BB-8933-4837-A154-C5E915CC5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102E5-D55B-492A-95C3-EAE494358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BAE40-C810-4665-B6AB-6A2BBD88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A6802-8E84-490E-A6AD-AB4731B7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1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7CBD-586D-4917-8D75-774AECCE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C8A85-1507-4CA7-B6CC-035CDFC4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0EE49-0447-4D1F-A287-227EC0489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31A16-FEB6-436D-9170-D4A2A7490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2A370-1BAD-4CAB-941F-EECE5001F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1E61F5-B946-4129-B615-3CB21DEB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9C867-43C7-41AB-A4E2-95E97AFD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82BF3-5DD0-4CC7-B661-BAE4862B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B848-7BA3-4C76-B1CE-C70E2515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07D54-4DE6-4853-9FFB-6A3CACCE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78B2B-A76E-4CAE-A154-32932EE8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2770-AB07-462C-B0C0-EDF47673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A1BA0-6959-4161-BAAD-DD286B34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220DEE-60BF-4A4D-807C-FE67755D7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A0B09-DD3C-44E5-A6AB-315FB880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3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5C55-6D60-4DD9-9FE3-3E2DDF03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6A5F5-030D-4019-BA51-0908743A1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CAC82-A31B-4C4C-B149-7817C1921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828B8-E07F-46AE-8E7C-6DD4A1A2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3B965-BD6D-462D-860E-4055110A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D77EC-DECD-4E07-BC0C-1C0041D1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9797-E745-4B70-AD64-F79ED47E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38DD88-3E14-4938-9C05-293D9EC03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696F4-96CA-4233-BB02-08420BE55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9EA85-8DEF-4931-87C6-509E0B3FC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6AB13-6910-4FA9-86E7-AC28C9B2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78C98-891E-41D4-AE29-6FA15BEF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5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59296-A7A6-493B-A93D-CEB40D7B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F189E-86C2-4BB8-B1F3-763054E05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05539-557B-4A6C-B940-38B6BD1E8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B4B1F-160A-4B7F-A9BC-1250F58F346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34A3D-92D4-40A6-95AC-8400E9906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1D48C-D5C9-40F9-AA14-D58684BEC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0FC0-1D5A-42F0-A685-D6CF80378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ensorboard" TargetMode="External"/><Relationship Id="rId2" Type="http://schemas.openxmlformats.org/officeDocument/2006/relationships/hyperlink" Target="https://github.com/ultralytics/yolov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utterstock.com/search/parking+lot+top+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02AD478-902C-4762-8F63-0E596C107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843854"/>
            <a:ext cx="11071860" cy="445966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Yolov5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Anaconda (</a:t>
            </a:r>
            <a:r>
              <a:rPr lang="en-US" altLang="zh-CN" dirty="0"/>
              <a:t>virtual environment with different libraries for python development</a:t>
            </a:r>
            <a:r>
              <a:rPr lang="en-US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Pycharm</a:t>
            </a:r>
            <a:r>
              <a:rPr lang="en-US" dirty="0"/>
              <a:t> (Python IDE)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cuda10.2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cudnn-10.2-windows10-x64-v7.6.5.32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pytorch1.5.1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Python libraries (</a:t>
            </a:r>
            <a:r>
              <a:rPr lang="en-US" dirty="0" err="1"/>
              <a:t>numpy</a:t>
            </a:r>
            <a:r>
              <a:rPr lang="en-US" dirty="0"/>
              <a:t>, pillow, </a:t>
            </a:r>
            <a:r>
              <a:rPr lang="en-US" dirty="0" err="1"/>
              <a:t>opencv</a:t>
            </a:r>
            <a:r>
              <a:rPr lang="en-US" dirty="0"/>
              <a:t>, and so 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LabelImg</a:t>
            </a:r>
            <a:r>
              <a:rPr lang="en-US" dirty="0"/>
              <a:t> (labeling)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DA6B0-3121-452F-BDEA-058DC12CAE30}"/>
              </a:ext>
            </a:extLst>
          </p:cNvPr>
          <p:cNvSpPr txBox="1"/>
          <p:nvPr/>
        </p:nvSpPr>
        <p:spPr>
          <a:xfrm>
            <a:off x="982980" y="259080"/>
            <a:ext cx="7216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Environment and software set up</a:t>
            </a:r>
          </a:p>
        </p:txBody>
      </p:sp>
    </p:spTree>
    <p:extLst>
      <p:ext uri="{BB962C8B-B14F-4D97-AF65-F5344CB8AC3E}">
        <p14:creationId xmlns:p14="http://schemas.microsoft.com/office/powerpoint/2010/main" val="217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ilding&#10;&#10;Description automatically generated">
            <a:extLst>
              <a:ext uri="{FF2B5EF4-FFF2-40B4-BE49-F238E27FC236}">
                <a16:creationId xmlns:a16="http://schemas.microsoft.com/office/drawing/2014/main" id="{CEBFADD6-FAA5-40B4-A4B5-7F575DDE8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11" b="7535"/>
          <a:stretch/>
        </p:blipFill>
        <p:spPr>
          <a:xfrm>
            <a:off x="479117" y="882810"/>
            <a:ext cx="6576040" cy="36990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55250-8386-4CB3-9896-EC35AA59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41245" y="216488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Creating training data set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436F39-21DA-48CD-83C9-712CC74380FD}"/>
              </a:ext>
            </a:extLst>
          </p:cNvPr>
          <p:cNvSpPr txBox="1"/>
          <p:nvPr/>
        </p:nvSpPr>
        <p:spPr>
          <a:xfrm>
            <a:off x="885825" y="4872651"/>
            <a:ext cx="670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About 150 car top view images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8998E-092A-41BE-8D4E-4018D282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03" y="702500"/>
            <a:ext cx="4581080" cy="4008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524297-264B-4A47-BC27-666CC2271ED3}"/>
              </a:ext>
            </a:extLst>
          </p:cNvPr>
          <p:cNvSpPr txBox="1"/>
          <p:nvPr/>
        </p:nvSpPr>
        <p:spPr>
          <a:xfrm>
            <a:off x="7538085" y="4872651"/>
            <a:ext cx="670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LabelImg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label out the cars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0540-3667-4D63-A280-AEE51F1A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0269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C067D-43DE-4817-A680-63CFF622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32" y="2011680"/>
            <a:ext cx="6381598" cy="404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1A90B-6746-4980-A94B-0944A9658514}"/>
              </a:ext>
            </a:extLst>
          </p:cNvPr>
          <p:cNvSpPr txBox="1"/>
          <p:nvPr/>
        </p:nvSpPr>
        <p:spPr>
          <a:xfrm>
            <a:off x="927464" y="1049383"/>
            <a:ext cx="2011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epochs = 300</a:t>
            </a:r>
          </a:p>
          <a:p>
            <a:r>
              <a:rPr lang="en-US" dirty="0"/>
              <a:t>Image size 640x640</a:t>
            </a:r>
          </a:p>
          <a:p>
            <a:r>
              <a:rPr lang="en-US" dirty="0"/>
              <a:t>yolov5m model</a:t>
            </a:r>
          </a:p>
        </p:txBody>
      </p:sp>
    </p:spTree>
    <p:extLst>
      <p:ext uri="{BB962C8B-B14F-4D97-AF65-F5344CB8AC3E}">
        <p14:creationId xmlns:p14="http://schemas.microsoft.com/office/powerpoint/2010/main" val="204563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5505-6123-4A07-BE13-1B04D8F2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684814" cy="451304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process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CE2617-7873-4C75-89D3-623D5DBA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1" y="816430"/>
            <a:ext cx="5709398" cy="3086643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416D52C-AE4B-42A5-A396-F82C89227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16430"/>
            <a:ext cx="5698420" cy="3086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391675-B9E3-4A6D-994E-041D9636CD1D}"/>
              </a:ext>
            </a:extLst>
          </p:cNvPr>
          <p:cNvSpPr txBox="1"/>
          <p:nvPr/>
        </p:nvSpPr>
        <p:spPr>
          <a:xfrm>
            <a:off x="2569029" y="5077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E0213-83B2-4759-95A4-BF99633D1DEC}"/>
              </a:ext>
            </a:extLst>
          </p:cNvPr>
          <p:cNvSpPr txBox="1"/>
          <p:nvPr/>
        </p:nvSpPr>
        <p:spPr>
          <a:xfrm>
            <a:off x="872557" y="4203638"/>
            <a:ext cx="7561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estimated time is about 5 hours. (limited by the </a:t>
            </a:r>
            <a:r>
              <a:rPr lang="en-US" dirty="0" err="1"/>
              <a:t>gpu</a:t>
            </a:r>
            <a:r>
              <a:rPr lang="en-US" dirty="0"/>
              <a:t>, GeForce GTX 960M)</a:t>
            </a:r>
          </a:p>
        </p:txBody>
      </p:sp>
    </p:spTree>
    <p:extLst>
      <p:ext uri="{BB962C8B-B14F-4D97-AF65-F5344CB8AC3E}">
        <p14:creationId xmlns:p14="http://schemas.microsoft.com/office/powerpoint/2010/main" val="397777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DE3F0-A7A5-488F-A8CD-77DCC0B00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3" y="0"/>
            <a:ext cx="8576582" cy="4509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2E6E6-3B2C-46E6-B6D7-BE190D47EDE9}"/>
              </a:ext>
            </a:extLst>
          </p:cNvPr>
          <p:cNvSpPr txBox="1"/>
          <p:nvPr/>
        </p:nvSpPr>
        <p:spPr>
          <a:xfrm>
            <a:off x="762545" y="4607923"/>
            <a:ext cx="456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result: Loss is getting small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94EDB-5685-49DC-AB33-619F1E1FE6A3}"/>
              </a:ext>
            </a:extLst>
          </p:cNvPr>
          <p:cNvSpPr txBox="1"/>
          <p:nvPr/>
        </p:nvSpPr>
        <p:spPr>
          <a:xfrm>
            <a:off x="689883" y="5160951"/>
            <a:ext cx="502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Generates a weight file which will be used to detect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043D0A-E8DF-434A-AB63-3123332C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46" y="5530283"/>
            <a:ext cx="8644619" cy="81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5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D4BCA2-7793-45CA-B1CA-C426473F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0"/>
            <a:ext cx="5792561" cy="3256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9DD92F-F6BC-493E-942A-967A1C89FCEC}"/>
              </a:ext>
            </a:extLst>
          </p:cNvPr>
          <p:cNvSpPr txBox="1"/>
          <p:nvPr/>
        </p:nvSpPr>
        <p:spPr>
          <a:xfrm>
            <a:off x="1306286" y="3256440"/>
            <a:ext cx="210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camera to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E64AE7-B26D-4A7D-981B-452993B1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831" y="122464"/>
            <a:ext cx="3662133" cy="23819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FE7450-D51E-4AA7-8AA8-4B8838236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73" y="2591288"/>
            <a:ext cx="3312739" cy="20689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D9092D-129A-4577-BF87-CF605FEF3653}"/>
              </a:ext>
            </a:extLst>
          </p:cNvPr>
          <p:cNvSpPr txBox="1"/>
          <p:nvPr/>
        </p:nvSpPr>
        <p:spPr>
          <a:xfrm>
            <a:off x="8005000" y="4696994"/>
            <a:ext cx="228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Loading images to test</a:t>
            </a:r>
          </a:p>
        </p:txBody>
      </p:sp>
    </p:spTree>
    <p:extLst>
      <p:ext uri="{BB962C8B-B14F-4D97-AF65-F5344CB8AC3E}">
        <p14:creationId xmlns:p14="http://schemas.microsoft.com/office/powerpoint/2010/main" val="1734658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C2EB-7EED-4486-B51F-FE2E2981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28F44-3FA0-489C-B883-E36AD78A2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https://github.com/ultralytics/yolov5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https://www.tensorflow.org/tensorboard</a:t>
            </a:r>
            <a:endParaRPr lang="en-US" dirty="0"/>
          </a:p>
          <a:p>
            <a:pPr marL="0" indent="0">
              <a:buNone/>
            </a:pPr>
            <a:r>
              <a:rPr lang="en-US">
                <a:hlinkClick r:id="rId4"/>
              </a:rPr>
              <a:t>https://www.shutterstock.com/search/parking+lot+top+view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52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149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Creating training data set</vt:lpstr>
      <vt:lpstr>Training process</vt:lpstr>
      <vt:lpstr>Training process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ma</dc:creator>
  <cp:lastModifiedBy>luke ma</cp:lastModifiedBy>
  <cp:revision>6</cp:revision>
  <dcterms:created xsi:type="dcterms:W3CDTF">2020-11-19T03:07:20Z</dcterms:created>
  <dcterms:modified xsi:type="dcterms:W3CDTF">2020-11-19T04:12:31Z</dcterms:modified>
</cp:coreProperties>
</file>